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4" r:id="rId5"/>
    <p:sldId id="276" r:id="rId6"/>
    <p:sldId id="280" r:id="rId7"/>
    <p:sldId id="277" r:id="rId8"/>
    <p:sldId id="278" r:id="rId9"/>
    <p:sldId id="279" r:id="rId10"/>
    <p:sldId id="2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B1FF"/>
    <a:srgbClr val="00B8F2"/>
    <a:srgbClr val="333333"/>
    <a:srgbClr val="000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3"/>
  </p:normalViewPr>
  <p:slideViewPr>
    <p:cSldViewPr snapToGrid="0">
      <p:cViewPr varScale="1">
        <p:scale>
          <a:sx n="79" d="100"/>
          <a:sy n="79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F6E24-72C8-FF49-B1ED-23DBFD10164F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B8FC6-28AE-184A-852C-EF80C536A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59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4A481-D5F0-A34E-9419-99A36BEE80A5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AD67D-7B24-9047-8DC7-D61D1B76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23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1034" y="2239506"/>
            <a:ext cx="5921762" cy="1595922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41034" y="3927503"/>
            <a:ext cx="6665680" cy="6677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" y="581185"/>
            <a:ext cx="2819983" cy="60774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0090" y="6167760"/>
            <a:ext cx="2719388" cy="4810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1034" y="2239506"/>
            <a:ext cx="5921762" cy="1595922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41034" y="3927503"/>
            <a:ext cx="6665680" cy="6677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" y="581185"/>
            <a:ext cx="2819983" cy="60774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0090" y="6167760"/>
            <a:ext cx="2719388" cy="4810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220" y="365125"/>
            <a:ext cx="10515600" cy="1168111"/>
          </a:xfrm>
        </p:spPr>
        <p:txBody>
          <a:bodyPr anchor="t"/>
          <a:lstStyle>
            <a:lvl1pPr>
              <a:defRPr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220" y="1653309"/>
            <a:ext cx="10515600" cy="42764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9" y="6178503"/>
            <a:ext cx="1897532" cy="4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9" y="6178503"/>
            <a:ext cx="1897532" cy="4532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3220" y="1653309"/>
            <a:ext cx="5260380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6958" y="1647046"/>
            <a:ext cx="5234553" cy="42655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3219" y="365125"/>
            <a:ext cx="10630543" cy="1168111"/>
          </a:xfrm>
        </p:spPr>
        <p:txBody>
          <a:bodyPr anchor="t"/>
          <a:lstStyle>
            <a:lvl1pPr>
              <a:defRPr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687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B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508" y="1122363"/>
            <a:ext cx="9485746" cy="2387600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508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9" y="6178503"/>
            <a:ext cx="1897532" cy="453205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86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215" y="365125"/>
            <a:ext cx="5211619" cy="1168111"/>
          </a:xfrm>
        </p:spPr>
        <p:txBody>
          <a:bodyPr anchor="t">
            <a:normAutofit/>
          </a:bodyPr>
          <a:lstStyle>
            <a:lvl1pPr>
              <a:defRPr sz="36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216" y="1653309"/>
            <a:ext cx="5211618" cy="412865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374707" y="-15243"/>
            <a:ext cx="5360093" cy="6263640"/>
          </a:xfrm>
          <a:custGeom>
            <a:avLst/>
            <a:gdLst>
              <a:gd name="connsiteX0" fmla="*/ 0 w 5809673"/>
              <a:gd name="connsiteY0" fmla="*/ 0 h 6858000"/>
              <a:gd name="connsiteX1" fmla="*/ 5809673 w 5809673"/>
              <a:gd name="connsiteY1" fmla="*/ 0 h 6858000"/>
              <a:gd name="connsiteX2" fmla="*/ 5809673 w 5809673"/>
              <a:gd name="connsiteY2" fmla="*/ 6858000 h 6858000"/>
              <a:gd name="connsiteX3" fmla="*/ 0 w 5809673"/>
              <a:gd name="connsiteY3" fmla="*/ 6858000 h 6858000"/>
              <a:gd name="connsiteX4" fmla="*/ 0 w 5809673"/>
              <a:gd name="connsiteY4" fmla="*/ 0 h 6858000"/>
              <a:gd name="connsiteX0" fmla="*/ 0 w 5809673"/>
              <a:gd name="connsiteY0" fmla="*/ 0 h 6858000"/>
              <a:gd name="connsiteX1" fmla="*/ 5809673 w 5809673"/>
              <a:gd name="connsiteY1" fmla="*/ 0 h 6858000"/>
              <a:gd name="connsiteX2" fmla="*/ 4537133 w 5809673"/>
              <a:gd name="connsiteY2" fmla="*/ 6271260 h 6858000"/>
              <a:gd name="connsiteX3" fmla="*/ 0 w 5809673"/>
              <a:gd name="connsiteY3" fmla="*/ 6858000 h 6858000"/>
              <a:gd name="connsiteX4" fmla="*/ 0 w 5809673"/>
              <a:gd name="connsiteY4" fmla="*/ 0 h 6858000"/>
              <a:gd name="connsiteX0" fmla="*/ 0 w 5375333"/>
              <a:gd name="connsiteY0" fmla="*/ 7620 h 6865620"/>
              <a:gd name="connsiteX1" fmla="*/ 5375333 w 5375333"/>
              <a:gd name="connsiteY1" fmla="*/ 0 h 6865620"/>
              <a:gd name="connsiteX2" fmla="*/ 4537133 w 5375333"/>
              <a:gd name="connsiteY2" fmla="*/ 6278880 h 6865620"/>
              <a:gd name="connsiteX3" fmla="*/ 0 w 5375333"/>
              <a:gd name="connsiteY3" fmla="*/ 6865620 h 6865620"/>
              <a:gd name="connsiteX4" fmla="*/ 0 w 5375333"/>
              <a:gd name="connsiteY4" fmla="*/ 7620 h 6865620"/>
              <a:gd name="connsiteX0" fmla="*/ 0 w 5375333"/>
              <a:gd name="connsiteY0" fmla="*/ 7620 h 6278880"/>
              <a:gd name="connsiteX1" fmla="*/ 5375333 w 5375333"/>
              <a:gd name="connsiteY1" fmla="*/ 0 h 6278880"/>
              <a:gd name="connsiteX2" fmla="*/ 4537133 w 5375333"/>
              <a:gd name="connsiteY2" fmla="*/ 6278880 h 6278880"/>
              <a:gd name="connsiteX3" fmla="*/ 0 w 5375333"/>
              <a:gd name="connsiteY3" fmla="*/ 6164580 h 6278880"/>
              <a:gd name="connsiteX4" fmla="*/ 0 w 5375333"/>
              <a:gd name="connsiteY4" fmla="*/ 7620 h 6278880"/>
              <a:gd name="connsiteX0" fmla="*/ 0 w 5375333"/>
              <a:gd name="connsiteY0" fmla="*/ 7620 h 6278880"/>
              <a:gd name="connsiteX1" fmla="*/ 5375333 w 5375333"/>
              <a:gd name="connsiteY1" fmla="*/ 0 h 6278880"/>
              <a:gd name="connsiteX2" fmla="*/ 4537133 w 5375333"/>
              <a:gd name="connsiteY2" fmla="*/ 6278880 h 6278880"/>
              <a:gd name="connsiteX3" fmla="*/ 0 w 5375333"/>
              <a:gd name="connsiteY3" fmla="*/ 6111240 h 6278880"/>
              <a:gd name="connsiteX4" fmla="*/ 0 w 5375333"/>
              <a:gd name="connsiteY4" fmla="*/ 7620 h 6278880"/>
              <a:gd name="connsiteX0" fmla="*/ 7620 w 5382953"/>
              <a:gd name="connsiteY0" fmla="*/ 7620 h 6278880"/>
              <a:gd name="connsiteX1" fmla="*/ 5382953 w 5382953"/>
              <a:gd name="connsiteY1" fmla="*/ 0 h 6278880"/>
              <a:gd name="connsiteX2" fmla="*/ 4544753 w 5382953"/>
              <a:gd name="connsiteY2" fmla="*/ 6278880 h 6278880"/>
              <a:gd name="connsiteX3" fmla="*/ 0 w 5382953"/>
              <a:gd name="connsiteY3" fmla="*/ 6073140 h 6278880"/>
              <a:gd name="connsiteX4" fmla="*/ 7620 w 5382953"/>
              <a:gd name="connsiteY4" fmla="*/ 7620 h 6278880"/>
              <a:gd name="connsiteX0" fmla="*/ 7620 w 5382953"/>
              <a:gd name="connsiteY0" fmla="*/ 7620 h 6248400"/>
              <a:gd name="connsiteX1" fmla="*/ 5382953 w 5382953"/>
              <a:gd name="connsiteY1" fmla="*/ 0 h 6248400"/>
              <a:gd name="connsiteX2" fmla="*/ 4521893 w 5382953"/>
              <a:gd name="connsiteY2" fmla="*/ 6248400 h 6248400"/>
              <a:gd name="connsiteX3" fmla="*/ 0 w 5382953"/>
              <a:gd name="connsiteY3" fmla="*/ 6073140 h 6248400"/>
              <a:gd name="connsiteX4" fmla="*/ 7620 w 5382953"/>
              <a:gd name="connsiteY4" fmla="*/ 7620 h 6248400"/>
              <a:gd name="connsiteX0" fmla="*/ 7620 w 5352473"/>
              <a:gd name="connsiteY0" fmla="*/ 7620 h 6248400"/>
              <a:gd name="connsiteX1" fmla="*/ 5352473 w 5352473"/>
              <a:gd name="connsiteY1" fmla="*/ 0 h 6248400"/>
              <a:gd name="connsiteX2" fmla="*/ 4521893 w 5352473"/>
              <a:gd name="connsiteY2" fmla="*/ 6248400 h 6248400"/>
              <a:gd name="connsiteX3" fmla="*/ 0 w 5352473"/>
              <a:gd name="connsiteY3" fmla="*/ 6073140 h 6248400"/>
              <a:gd name="connsiteX4" fmla="*/ 7620 w 5352473"/>
              <a:gd name="connsiteY4" fmla="*/ 7620 h 6248400"/>
              <a:gd name="connsiteX0" fmla="*/ 0 w 5352473"/>
              <a:gd name="connsiteY0" fmla="*/ 0 h 6256020"/>
              <a:gd name="connsiteX1" fmla="*/ 5352473 w 5352473"/>
              <a:gd name="connsiteY1" fmla="*/ 7620 h 6256020"/>
              <a:gd name="connsiteX2" fmla="*/ 4521893 w 5352473"/>
              <a:gd name="connsiteY2" fmla="*/ 6256020 h 6256020"/>
              <a:gd name="connsiteX3" fmla="*/ 0 w 5352473"/>
              <a:gd name="connsiteY3" fmla="*/ 6080760 h 6256020"/>
              <a:gd name="connsiteX4" fmla="*/ 0 w 5352473"/>
              <a:gd name="connsiteY4" fmla="*/ 0 h 6256020"/>
              <a:gd name="connsiteX0" fmla="*/ 0 w 5360093"/>
              <a:gd name="connsiteY0" fmla="*/ 7620 h 6263640"/>
              <a:gd name="connsiteX1" fmla="*/ 5360093 w 5360093"/>
              <a:gd name="connsiteY1" fmla="*/ 0 h 6263640"/>
              <a:gd name="connsiteX2" fmla="*/ 4521893 w 5360093"/>
              <a:gd name="connsiteY2" fmla="*/ 6263640 h 6263640"/>
              <a:gd name="connsiteX3" fmla="*/ 0 w 5360093"/>
              <a:gd name="connsiteY3" fmla="*/ 6088380 h 6263640"/>
              <a:gd name="connsiteX4" fmla="*/ 0 w 5360093"/>
              <a:gd name="connsiteY4" fmla="*/ 7620 h 626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0093" h="6263640">
                <a:moveTo>
                  <a:pt x="0" y="7620"/>
                </a:moveTo>
                <a:lnTo>
                  <a:pt x="5360093" y="0"/>
                </a:lnTo>
                <a:lnTo>
                  <a:pt x="4521893" y="6263640"/>
                </a:lnTo>
                <a:lnTo>
                  <a:pt x="0" y="6088380"/>
                </a:lnTo>
                <a:lnTo>
                  <a:pt x="0" y="762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9" y="6178503"/>
            <a:ext cx="1897532" cy="4532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9" y="6178503"/>
            <a:ext cx="1897532" cy="45320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742508" y="1122363"/>
            <a:ext cx="9485746" cy="2387600"/>
          </a:xfrm>
        </p:spPr>
        <p:txBody>
          <a:bodyPr anchor="b"/>
          <a:lstStyle>
            <a:lvl1pPr algn="l">
              <a:defRPr sz="60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742508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7212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9" y="6178503"/>
            <a:ext cx="1897532" cy="453205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6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rgbClr val="41B1FF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1" y="6207430"/>
            <a:ext cx="1847477" cy="3981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1034" y="2239506"/>
            <a:ext cx="5921762" cy="1595922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41034" y="3927503"/>
            <a:ext cx="6665680" cy="6677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" y="581185"/>
            <a:ext cx="2819983" cy="60774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0090" y="6167760"/>
            <a:ext cx="2719388" cy="4810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1034" y="2239506"/>
            <a:ext cx="5921762" cy="1595922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41034" y="3927503"/>
            <a:ext cx="6665680" cy="6677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" y="581185"/>
            <a:ext cx="2819983" cy="60774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0090" y="6167760"/>
            <a:ext cx="2719388" cy="4810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1034" y="2239506"/>
            <a:ext cx="5921762" cy="1595922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41034" y="3927503"/>
            <a:ext cx="6665680" cy="6677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" y="581185"/>
            <a:ext cx="2819983" cy="60774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0090" y="6167760"/>
            <a:ext cx="2719388" cy="4810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1034" y="2239506"/>
            <a:ext cx="5921762" cy="1595922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41034" y="3927503"/>
            <a:ext cx="6665680" cy="6677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" y="581185"/>
            <a:ext cx="2819983" cy="60774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0090" y="6167760"/>
            <a:ext cx="2719388" cy="4810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1034" y="2239506"/>
            <a:ext cx="5921762" cy="1595922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41034" y="3927503"/>
            <a:ext cx="6665680" cy="6677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" y="581185"/>
            <a:ext cx="2819983" cy="60774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0090" y="6167760"/>
            <a:ext cx="2719388" cy="4810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1034" y="2239506"/>
            <a:ext cx="5921762" cy="1595922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41034" y="3927503"/>
            <a:ext cx="6665680" cy="6677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" y="581185"/>
            <a:ext cx="2819983" cy="60774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0090" y="6167760"/>
            <a:ext cx="2719388" cy="4810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1034" y="2239506"/>
            <a:ext cx="5921762" cy="1595922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41034" y="3927503"/>
            <a:ext cx="6665680" cy="6677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" y="581185"/>
            <a:ext cx="2819983" cy="60774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0090" y="6167760"/>
            <a:ext cx="2719388" cy="4810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4109" y="6356350"/>
            <a:ext cx="1213691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5BC0326E-34C8-9742-80DF-381DF5318F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41034" y="2239506"/>
            <a:ext cx="5921762" cy="1595922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rgbClr val="00B8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41034" y="3927503"/>
            <a:ext cx="6665680" cy="66774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" y="581185"/>
            <a:ext cx="2819983" cy="60774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30090" y="6167760"/>
            <a:ext cx="2719388" cy="48101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4A896-245F-3046-B65A-94921F3040A6}" type="datetime1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0326E-34C8-9742-80DF-381DF5318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7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64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50" r:id="rId11"/>
    <p:sldLayoutId id="2147483652" r:id="rId12"/>
    <p:sldLayoutId id="2147483649" r:id="rId13"/>
    <p:sldLayoutId id="2147483660" r:id="rId14"/>
    <p:sldLayoutId id="2147483654" r:id="rId15"/>
    <p:sldLayoutId id="2147483655" r:id="rId16"/>
    <p:sldLayoutId id="214748366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B8F2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8B4C2-0C61-4E41-90C2-E2820B28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326E-34C8-9742-80DF-381DF5318F1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09D024-0491-42AA-BA5D-448EB072CF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Attendance Management System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2C63454-16FC-4600-A703-4AD3B1D333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Nexus| Hackathon IOT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FEC3A-818A-4E45-BE15-9AFFD6054D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April 17, 2018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4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E791-705E-4FAB-8558-A4F352C4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FE2F-C0B0-4D20-9E79-525F2763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20" y="1026942"/>
            <a:ext cx="10515600" cy="2293033"/>
          </a:xfrm>
        </p:spPr>
        <p:txBody>
          <a:bodyPr/>
          <a:lstStyle/>
          <a:p>
            <a:r>
              <a:rPr lang="en-US" dirty="0"/>
              <a:t>Teacher’s time in Admin work</a:t>
            </a:r>
          </a:p>
          <a:p>
            <a:r>
              <a:rPr lang="en-US" dirty="0"/>
              <a:t>Manual/ Batch Processing of Timecard data/ student/Employee attendance</a:t>
            </a:r>
          </a:p>
          <a:p>
            <a:r>
              <a:rPr lang="en-US" dirty="0"/>
              <a:t>Third party systems process employee/student timecard data in batch to the ERP system.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A1E6E-E892-419D-8577-FFA78B4A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326E-34C8-9742-80DF-381DF5318F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3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AE791-705E-4FAB-8558-A4F352C4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FE2F-C0B0-4D20-9E79-525F2763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20" y="984738"/>
            <a:ext cx="10515600" cy="1997613"/>
          </a:xfrm>
        </p:spPr>
        <p:txBody>
          <a:bodyPr/>
          <a:lstStyle/>
          <a:p>
            <a:r>
              <a:rPr lang="en-US" dirty="0"/>
              <a:t>Reduce the teacher time in admin work</a:t>
            </a:r>
          </a:p>
          <a:p>
            <a:r>
              <a:rPr lang="en-US" dirty="0"/>
              <a:t>“Cost Effective"/ “Smart“ solution using smart devices integration to eliminate the need to manual attendance tracking/ third party time tracking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A1E6E-E892-419D-8577-FFA78B4A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326E-34C8-9742-80DF-381DF5318F1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1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F17D4-C711-41AB-84C7-13A724F2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326E-34C8-9742-80DF-381DF5318F1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5F5943-0072-4481-A663-16787765A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we Achieve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B8E1B03-5FAD-4495-ACC2-C19822A49B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219" y="1209679"/>
            <a:ext cx="5931966" cy="2089150"/>
          </a:xfrm>
        </p:spPr>
      </p:pic>
      <p:pic>
        <p:nvPicPr>
          <p:cNvPr id="16" name="Content Placeholder 14">
            <a:extLst>
              <a:ext uri="{FF2B5EF4-FFF2-40B4-BE49-F238E27FC236}">
                <a16:creationId xmlns:a16="http://schemas.microsoft.com/office/drawing/2014/main" id="{7FA269F9-1DB0-4D87-8D93-5F5C1540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0" y="3298829"/>
            <a:ext cx="6753629" cy="274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1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2518B-AC86-42D8-9FF2-03947D4F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326E-34C8-9742-80DF-381DF5318F1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91155-877D-41A8-B9DD-470F8159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34" y="1561502"/>
            <a:ext cx="10107435" cy="4382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6776F2-B03C-4E80-8A1E-17C66102C549}"/>
              </a:ext>
            </a:extLst>
          </p:cNvPr>
          <p:cNvSpPr/>
          <p:nvPr/>
        </p:nvSpPr>
        <p:spPr>
          <a:xfrm>
            <a:off x="845334" y="448332"/>
            <a:ext cx="53430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solidFill>
                  <a:srgbClr val="00B8F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dirty="0">
                <a:ln w="0"/>
                <a:solidFill>
                  <a:srgbClr val="41B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299491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E956D-5188-41E0-BBB2-C9871114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326E-34C8-9742-80DF-381DF5318F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A9548-A515-47C2-AF70-361717F33FB1}"/>
              </a:ext>
            </a:extLst>
          </p:cNvPr>
          <p:cNvSpPr/>
          <p:nvPr/>
        </p:nvSpPr>
        <p:spPr>
          <a:xfrm>
            <a:off x="475488" y="195072"/>
            <a:ext cx="55281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/>
                <a:solidFill>
                  <a:srgbClr val="41B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Enhancements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2E9AF-DAFF-4BA7-B1BC-D89BCC54795F}"/>
              </a:ext>
            </a:extLst>
          </p:cNvPr>
          <p:cNvSpPr/>
          <p:nvPr/>
        </p:nvSpPr>
        <p:spPr>
          <a:xfrm>
            <a:off x="719328" y="964514"/>
            <a:ext cx="1092403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/>
              <a:t>Similar setup can be used to Automate schools with Customization, Used in School Library for Book Tracking and Catalogue Information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/>
              <a:t>Ease school administrator to automate temperature control/ alarms/ class scheduling/ lighting ..resulting in energy saving.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/>
              <a:t>Integration to Analytics sever, can provide real time insights on student attendance.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/>
              <a:t>Based on student count , school Meal logistics can be arranged.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800" dirty="0"/>
              <a:t>Empower schools , enable them become smarter using cost effective smart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Using Attendance App Parents can track their ward.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2514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E956D-5188-41E0-BBB2-C9871114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0326E-34C8-9742-80DF-381DF5318F1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FA9548-A515-47C2-AF70-361717F33FB1}"/>
              </a:ext>
            </a:extLst>
          </p:cNvPr>
          <p:cNvSpPr/>
          <p:nvPr/>
        </p:nvSpPr>
        <p:spPr>
          <a:xfrm>
            <a:off x="2791968" y="2852928"/>
            <a:ext cx="55281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ln w="0"/>
                <a:solidFill>
                  <a:srgbClr val="41B1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17975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School">
      <a:dk1>
        <a:srgbClr val="00417C"/>
      </a:dk1>
      <a:lt1>
        <a:srgbClr val="FFFFFF"/>
      </a:lt1>
      <a:dk2>
        <a:srgbClr val="00B6EF"/>
      </a:dk2>
      <a:lt2>
        <a:srgbClr val="E7E6E6"/>
      </a:lt2>
      <a:accent1>
        <a:srgbClr val="00B6EF"/>
      </a:accent1>
      <a:accent2>
        <a:srgbClr val="00417C"/>
      </a:accent2>
      <a:accent3>
        <a:srgbClr val="DE4377"/>
      </a:accent3>
      <a:accent4>
        <a:srgbClr val="FFC000"/>
      </a:accent4>
      <a:accent5>
        <a:srgbClr val="535353"/>
      </a:accent5>
      <a:accent6>
        <a:srgbClr val="C9E0EE"/>
      </a:accent6>
      <a:hlink>
        <a:srgbClr val="00B6EF"/>
      </a:hlink>
      <a:folHlink>
        <a:srgbClr val="0041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SchoolPPT_TemplateBlue" id="{2A4330E1-EFF3-634C-93E0-FE65F98BAFD3}" vid="{A65284BC-9394-D842-9E98-47AFAD96C3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38399715E97E4B8778D269F786BF85" ma:contentTypeVersion="10" ma:contentTypeDescription="Create a new document." ma:contentTypeScope="" ma:versionID="e403da324075e005c38312ad4bdb766b">
  <xsd:schema xmlns:xsd="http://www.w3.org/2001/XMLSchema" xmlns:xs="http://www.w3.org/2001/XMLSchema" xmlns:p="http://schemas.microsoft.com/office/2006/metadata/properties" xmlns:ns2="cbc48603-9d5e-41dc-8c90-962a4e3d81af" xmlns:ns3="45d40ac7-d21a-4533-857f-6559b6f73c16" targetNamespace="http://schemas.microsoft.com/office/2006/metadata/properties" ma:root="true" ma:fieldsID="73dcce9853eb756ee7e8ee65db235281" ns2:_="" ns3:_="">
    <xsd:import namespace="cbc48603-9d5e-41dc-8c90-962a4e3d81af"/>
    <xsd:import namespace="45d40ac7-d21a-4533-857f-6559b6f73c1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c48603-9d5e-41dc-8c90-962a4e3d81a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d40ac7-d21a-4533-857f-6559b6f73c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DB6F4A-E622-4B47-9B69-C5F4F3E00D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335F8E-F9CC-4BA1-AD6D-032E523C4EE6}">
  <ds:schemaRefs>
    <ds:schemaRef ds:uri="http://schemas.microsoft.com/office/2006/documentManagement/types"/>
    <ds:schemaRef ds:uri="http://schemas.microsoft.com/office/infopath/2007/PartnerControls"/>
    <ds:schemaRef ds:uri="cbc48603-9d5e-41dc-8c90-962a4e3d81af"/>
    <ds:schemaRef ds:uri="http://purl.org/dc/elements/1.1/"/>
    <ds:schemaRef ds:uri="http://schemas.microsoft.com/office/2006/metadata/properties"/>
    <ds:schemaRef ds:uri="45d40ac7-d21a-4533-857f-6559b6f73c16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EB78C6A-7726-41F6-9A4D-58ABBF4D5AFE}">
  <ds:schemaRefs>
    <ds:schemaRef ds:uri="45d40ac7-d21a-4533-857f-6559b6f73c16"/>
    <ds:schemaRef ds:uri="cbc48603-9d5e-41dc-8c90-962a4e3d81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186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Wingdings</vt:lpstr>
      <vt:lpstr>Office Theme</vt:lpstr>
      <vt:lpstr>Attendance Management System</vt:lpstr>
      <vt:lpstr>Problem</vt:lpstr>
      <vt:lpstr>Solution</vt:lpstr>
      <vt:lpstr>What we Achieve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Goes Here</dc:title>
  <dc:creator>Dipayan Singha</dc:creator>
  <cp:lastModifiedBy>Dipayan Singha</cp:lastModifiedBy>
  <cp:revision>18</cp:revision>
  <dcterms:modified xsi:type="dcterms:W3CDTF">2018-04-17T08:06:17Z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0x010100BB38399715E97E4B8778D269F786BF85</vt:lpwstr>
  </property>
</Properties>
</file>